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67" r:id="rId6"/>
    <p:sldId id="262" r:id="rId7"/>
  </p:sldIdLst>
  <p:sldSz cx="18288000" cy="10287000"/>
  <p:notesSz cx="6858000" cy="9144000"/>
  <p:embeddedFontLst>
    <p:embeddedFont>
      <p:font typeface="Codec Pro" panose="020B0604020202020204" charset="0"/>
      <p:regular r:id="rId8"/>
    </p:embeddedFont>
    <p:embeddedFont>
      <p:font typeface="Codec Pro Bold" panose="020B0604020202020204" charset="0"/>
      <p:regular r:id="rId9"/>
      <p:bold r:id="rId10"/>
    </p:embeddedFont>
    <p:embeddedFont>
      <p:font typeface="Codec Pro Ultra-Bold" panose="020B0604020202020204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3" autoAdjust="0"/>
  </p:normalViewPr>
  <p:slideViewPr>
    <p:cSldViewPr>
      <p:cViewPr varScale="1">
        <p:scale>
          <a:sx n="59" d="100"/>
          <a:sy n="59" d="100"/>
        </p:scale>
        <p:origin x="46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5C69F5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>
            <a:extLst>
              <a:ext uri="{FF2B5EF4-FFF2-40B4-BE49-F238E27FC236}">
                <a16:creationId xmlns:a16="http://schemas.microsoft.com/office/drawing/2014/main" id="{F58005CF-F181-D2FD-BF23-7672BB43DD23}"/>
              </a:ext>
            </a:extLst>
          </p:cNvPr>
          <p:cNvGrpSpPr/>
          <p:nvPr/>
        </p:nvGrpSpPr>
        <p:grpSpPr>
          <a:xfrm>
            <a:off x="807825" y="1028700"/>
            <a:ext cx="16672349" cy="8229600"/>
            <a:chOff x="0" y="0"/>
            <a:chExt cx="4391071" cy="2167467"/>
          </a:xfrm>
          <a:solidFill>
            <a:schemeClr val="bg1"/>
          </a:solidFill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F973EA9A-BCEC-0388-04BE-F3BBD169C4C5}"/>
                </a:ext>
              </a:extLst>
            </p:cNvPr>
            <p:cNvSpPr/>
            <p:nvPr/>
          </p:nvSpPr>
          <p:spPr>
            <a:xfrm>
              <a:off x="0" y="0"/>
              <a:ext cx="4391072" cy="2167467"/>
            </a:xfrm>
            <a:custGeom>
              <a:avLst/>
              <a:gdLst/>
              <a:ahLst/>
              <a:cxnLst/>
              <a:rect l="l" t="t" r="r" b="b"/>
              <a:pathLst>
                <a:path w="4391072" h="2167467">
                  <a:moveTo>
                    <a:pt x="14859" y="0"/>
                  </a:moveTo>
                  <a:lnTo>
                    <a:pt x="4376212" y="0"/>
                  </a:lnTo>
                  <a:cubicBezTo>
                    <a:pt x="4380153" y="0"/>
                    <a:pt x="4383933" y="1566"/>
                    <a:pt x="4386719" y="4352"/>
                  </a:cubicBezTo>
                  <a:cubicBezTo>
                    <a:pt x="4389506" y="7139"/>
                    <a:pt x="4391072" y="10918"/>
                    <a:pt x="4391072" y="14859"/>
                  </a:cubicBezTo>
                  <a:lnTo>
                    <a:pt x="4391072" y="2152607"/>
                  </a:lnTo>
                  <a:cubicBezTo>
                    <a:pt x="4391072" y="2160814"/>
                    <a:pt x="4384419" y="2167467"/>
                    <a:pt x="4376212" y="2167467"/>
                  </a:cubicBezTo>
                  <a:lnTo>
                    <a:pt x="14859" y="2167467"/>
                  </a:lnTo>
                  <a:cubicBezTo>
                    <a:pt x="10918" y="2167467"/>
                    <a:pt x="7139" y="2165901"/>
                    <a:pt x="4352" y="2163114"/>
                  </a:cubicBezTo>
                  <a:cubicBezTo>
                    <a:pt x="1566" y="2160328"/>
                    <a:pt x="0" y="2156548"/>
                    <a:pt x="0" y="2152607"/>
                  </a:cubicBezTo>
                  <a:lnTo>
                    <a:pt x="0" y="14859"/>
                  </a:lnTo>
                  <a:cubicBezTo>
                    <a:pt x="0" y="10918"/>
                    <a:pt x="1566" y="7139"/>
                    <a:pt x="4352" y="4352"/>
                  </a:cubicBezTo>
                  <a:cubicBezTo>
                    <a:pt x="7139" y="1566"/>
                    <a:pt x="10918" y="0"/>
                    <a:pt x="1485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GT"/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75729897-3237-3E4B-3987-DA103F309CE1}"/>
                </a:ext>
              </a:extLst>
            </p:cNvPr>
            <p:cNvSpPr txBox="1"/>
            <p:nvPr/>
          </p:nvSpPr>
          <p:spPr>
            <a:xfrm>
              <a:off x="0" y="-38100"/>
              <a:ext cx="4391071" cy="220556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Freeform 3"/>
          <p:cNvSpPr/>
          <p:nvPr/>
        </p:nvSpPr>
        <p:spPr>
          <a:xfrm>
            <a:off x="-1103384" y="-1675084"/>
            <a:ext cx="6000534" cy="3567590"/>
          </a:xfrm>
          <a:custGeom>
            <a:avLst/>
            <a:gdLst/>
            <a:ahLst/>
            <a:cxnLst/>
            <a:rect l="l" t="t" r="r" b="b"/>
            <a:pathLst>
              <a:path w="6000534" h="3567590">
                <a:moveTo>
                  <a:pt x="0" y="0"/>
                </a:moveTo>
                <a:lnTo>
                  <a:pt x="6000534" y="0"/>
                </a:lnTo>
                <a:lnTo>
                  <a:pt x="6000534" y="3567591"/>
                </a:lnTo>
                <a:lnTo>
                  <a:pt x="0" y="35675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4" name="Freeform 4"/>
          <p:cNvSpPr/>
          <p:nvPr/>
        </p:nvSpPr>
        <p:spPr>
          <a:xfrm rot="-10800000">
            <a:off x="12542441" y="8591206"/>
            <a:ext cx="6000534" cy="3567590"/>
          </a:xfrm>
          <a:custGeom>
            <a:avLst/>
            <a:gdLst/>
            <a:ahLst/>
            <a:cxnLst/>
            <a:rect l="l" t="t" r="r" b="b"/>
            <a:pathLst>
              <a:path w="6000534" h="3567590">
                <a:moveTo>
                  <a:pt x="0" y="0"/>
                </a:moveTo>
                <a:lnTo>
                  <a:pt x="6000534" y="0"/>
                </a:lnTo>
                <a:lnTo>
                  <a:pt x="6000534" y="3567590"/>
                </a:lnTo>
                <a:lnTo>
                  <a:pt x="0" y="3567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5" name="Freeform 5"/>
          <p:cNvSpPr/>
          <p:nvPr/>
        </p:nvSpPr>
        <p:spPr>
          <a:xfrm>
            <a:off x="-2741048" y="537816"/>
            <a:ext cx="6000534" cy="3567590"/>
          </a:xfrm>
          <a:custGeom>
            <a:avLst/>
            <a:gdLst/>
            <a:ahLst/>
            <a:cxnLst/>
            <a:rect l="l" t="t" r="r" b="b"/>
            <a:pathLst>
              <a:path w="6000534" h="3567590">
                <a:moveTo>
                  <a:pt x="0" y="0"/>
                </a:moveTo>
                <a:lnTo>
                  <a:pt x="6000534" y="0"/>
                </a:lnTo>
                <a:lnTo>
                  <a:pt x="6000534" y="3567590"/>
                </a:lnTo>
                <a:lnTo>
                  <a:pt x="0" y="3567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6" name="Freeform 6"/>
          <p:cNvSpPr/>
          <p:nvPr/>
        </p:nvSpPr>
        <p:spPr>
          <a:xfrm rot="-10800000">
            <a:off x="14180105" y="6181594"/>
            <a:ext cx="6000534" cy="3567590"/>
          </a:xfrm>
          <a:custGeom>
            <a:avLst/>
            <a:gdLst/>
            <a:ahLst/>
            <a:cxnLst/>
            <a:rect l="l" t="t" r="r" b="b"/>
            <a:pathLst>
              <a:path w="6000534" h="3567590">
                <a:moveTo>
                  <a:pt x="0" y="0"/>
                </a:moveTo>
                <a:lnTo>
                  <a:pt x="6000534" y="0"/>
                </a:lnTo>
                <a:lnTo>
                  <a:pt x="6000534" y="3567590"/>
                </a:lnTo>
                <a:lnTo>
                  <a:pt x="0" y="3567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7" name="Freeform 7"/>
          <p:cNvSpPr/>
          <p:nvPr/>
        </p:nvSpPr>
        <p:spPr>
          <a:xfrm>
            <a:off x="-2904533" y="-494599"/>
            <a:ext cx="5081972" cy="3021463"/>
          </a:xfrm>
          <a:custGeom>
            <a:avLst/>
            <a:gdLst/>
            <a:ahLst/>
            <a:cxnLst/>
            <a:rect l="l" t="t" r="r" b="b"/>
            <a:pathLst>
              <a:path w="5081972" h="3021463">
                <a:moveTo>
                  <a:pt x="0" y="0"/>
                </a:moveTo>
                <a:lnTo>
                  <a:pt x="5081972" y="0"/>
                </a:lnTo>
                <a:lnTo>
                  <a:pt x="5081972" y="3021464"/>
                </a:lnTo>
                <a:lnTo>
                  <a:pt x="0" y="3021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8" name="Freeform 8"/>
          <p:cNvSpPr/>
          <p:nvPr/>
        </p:nvSpPr>
        <p:spPr>
          <a:xfrm>
            <a:off x="-3275713" y="4625635"/>
            <a:ext cx="5081972" cy="3021463"/>
          </a:xfrm>
          <a:custGeom>
            <a:avLst/>
            <a:gdLst/>
            <a:ahLst/>
            <a:cxnLst/>
            <a:rect l="l" t="t" r="r" b="b"/>
            <a:pathLst>
              <a:path w="5081972" h="3021463">
                <a:moveTo>
                  <a:pt x="0" y="0"/>
                </a:moveTo>
                <a:lnTo>
                  <a:pt x="5081972" y="0"/>
                </a:lnTo>
                <a:lnTo>
                  <a:pt x="5081972" y="3021463"/>
                </a:lnTo>
                <a:lnTo>
                  <a:pt x="0" y="3021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9" name="Freeform 9"/>
          <p:cNvSpPr/>
          <p:nvPr/>
        </p:nvSpPr>
        <p:spPr>
          <a:xfrm rot="-10800000">
            <a:off x="14960748" y="7760135"/>
            <a:ext cx="5081972" cy="3021463"/>
          </a:xfrm>
          <a:custGeom>
            <a:avLst/>
            <a:gdLst/>
            <a:ahLst/>
            <a:cxnLst/>
            <a:rect l="l" t="t" r="r" b="b"/>
            <a:pathLst>
              <a:path w="5081972" h="3021463">
                <a:moveTo>
                  <a:pt x="0" y="0"/>
                </a:moveTo>
                <a:lnTo>
                  <a:pt x="5081972" y="0"/>
                </a:lnTo>
                <a:lnTo>
                  <a:pt x="5081972" y="3021464"/>
                </a:lnTo>
                <a:lnTo>
                  <a:pt x="0" y="3021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10" name="Freeform 10"/>
          <p:cNvSpPr/>
          <p:nvPr/>
        </p:nvSpPr>
        <p:spPr>
          <a:xfrm rot="-10800000">
            <a:off x="16481741" y="2654155"/>
            <a:ext cx="5081972" cy="3021463"/>
          </a:xfrm>
          <a:custGeom>
            <a:avLst/>
            <a:gdLst/>
            <a:ahLst/>
            <a:cxnLst/>
            <a:rect l="l" t="t" r="r" b="b"/>
            <a:pathLst>
              <a:path w="5081972" h="3021463">
                <a:moveTo>
                  <a:pt x="0" y="0"/>
                </a:moveTo>
                <a:lnTo>
                  <a:pt x="5081972" y="0"/>
                </a:lnTo>
                <a:lnTo>
                  <a:pt x="5081972" y="3021464"/>
                </a:lnTo>
                <a:lnTo>
                  <a:pt x="0" y="3021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grpSp>
        <p:nvGrpSpPr>
          <p:cNvPr id="11" name="Group 11"/>
          <p:cNvGrpSpPr/>
          <p:nvPr/>
        </p:nvGrpSpPr>
        <p:grpSpPr>
          <a:xfrm>
            <a:off x="5590978" y="7032332"/>
            <a:ext cx="7165621" cy="1435219"/>
            <a:chOff x="0" y="0"/>
            <a:chExt cx="1345692" cy="2695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45692" cy="269532"/>
            </a:xfrm>
            <a:custGeom>
              <a:avLst/>
              <a:gdLst/>
              <a:ahLst/>
              <a:cxnLst/>
              <a:rect l="l" t="t" r="r" b="b"/>
              <a:pathLst>
                <a:path w="1345692" h="269532">
                  <a:moveTo>
                    <a:pt x="108043" y="0"/>
                  </a:moveTo>
                  <a:lnTo>
                    <a:pt x="1237649" y="0"/>
                  </a:lnTo>
                  <a:cubicBezTo>
                    <a:pt x="1266304" y="0"/>
                    <a:pt x="1293785" y="11383"/>
                    <a:pt x="1314047" y="31645"/>
                  </a:cubicBezTo>
                  <a:cubicBezTo>
                    <a:pt x="1334309" y="51907"/>
                    <a:pt x="1345692" y="79388"/>
                    <a:pt x="1345692" y="108043"/>
                  </a:cubicBezTo>
                  <a:lnTo>
                    <a:pt x="1345692" y="161489"/>
                  </a:lnTo>
                  <a:cubicBezTo>
                    <a:pt x="1345692" y="190144"/>
                    <a:pt x="1334309" y="217625"/>
                    <a:pt x="1314047" y="237887"/>
                  </a:cubicBezTo>
                  <a:cubicBezTo>
                    <a:pt x="1293785" y="258149"/>
                    <a:pt x="1266304" y="269532"/>
                    <a:pt x="1237649" y="269532"/>
                  </a:cubicBezTo>
                  <a:lnTo>
                    <a:pt x="108043" y="269532"/>
                  </a:lnTo>
                  <a:cubicBezTo>
                    <a:pt x="79388" y="269532"/>
                    <a:pt x="51907" y="258149"/>
                    <a:pt x="31645" y="237887"/>
                  </a:cubicBezTo>
                  <a:cubicBezTo>
                    <a:pt x="11383" y="217625"/>
                    <a:pt x="0" y="190144"/>
                    <a:pt x="0" y="161489"/>
                  </a:cubicBezTo>
                  <a:lnTo>
                    <a:pt x="0" y="108043"/>
                  </a:lnTo>
                  <a:cubicBezTo>
                    <a:pt x="0" y="79388"/>
                    <a:pt x="11383" y="51907"/>
                    <a:pt x="31645" y="31645"/>
                  </a:cubicBezTo>
                  <a:cubicBezTo>
                    <a:pt x="51907" y="11383"/>
                    <a:pt x="79388" y="0"/>
                    <a:pt x="108043" y="0"/>
                  </a:cubicBezTo>
                  <a:close/>
                </a:path>
              </a:pathLst>
            </a:custGeom>
            <a:solidFill>
              <a:srgbClr val="5666F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G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345692" cy="279057"/>
            </a:xfrm>
            <a:prstGeom prst="rect">
              <a:avLst/>
            </a:prstGeom>
          </p:spPr>
          <p:txBody>
            <a:bodyPr lIns="31918" tIns="31918" rIns="31918" bIns="31918" rtlCol="0" anchor="ctr"/>
            <a:lstStyle/>
            <a:p>
              <a:pPr algn="ctr">
                <a:lnSpc>
                  <a:spcPts val="1381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517383" y="3742308"/>
            <a:ext cx="9253234" cy="1384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4"/>
              </a:lnSpc>
            </a:pPr>
            <a:r>
              <a:rPr lang="en-US" sz="11206" b="1" dirty="0">
                <a:solidFill>
                  <a:schemeClr val="tx2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XXX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21477" y="7235129"/>
            <a:ext cx="5245047" cy="107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0"/>
              </a:lnSpc>
            </a:pPr>
            <a:r>
              <a:rPr lang="en-US" sz="2787" b="1" spc="78" dirty="0">
                <a:solidFill>
                  <a:srgbClr val="E4E5EC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VICEMINISTERIO DE INTEGRACIÓN Y COMERCIO EXTERIOR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7109BA4-97C5-AE54-6227-E6FD6B15F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103" y="479593"/>
            <a:ext cx="2729677" cy="272967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6D103E1-5D99-1513-6434-ECD7172A99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276" y="1223680"/>
            <a:ext cx="2695823" cy="11003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25388" y="1716698"/>
            <a:ext cx="1070406" cy="276506"/>
            <a:chOff x="0" y="0"/>
            <a:chExt cx="484642" cy="1251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642" cy="125192"/>
            </a:xfrm>
            <a:custGeom>
              <a:avLst/>
              <a:gdLst/>
              <a:ahLst/>
              <a:cxnLst/>
              <a:rect l="l" t="t" r="r" b="b"/>
              <a:pathLst>
                <a:path w="484642" h="125192">
                  <a:moveTo>
                    <a:pt x="62596" y="0"/>
                  </a:moveTo>
                  <a:lnTo>
                    <a:pt x="422046" y="0"/>
                  </a:lnTo>
                  <a:cubicBezTo>
                    <a:pt x="456617" y="0"/>
                    <a:pt x="484642" y="28025"/>
                    <a:pt x="484642" y="62596"/>
                  </a:cubicBezTo>
                  <a:lnTo>
                    <a:pt x="484642" y="62596"/>
                  </a:lnTo>
                  <a:cubicBezTo>
                    <a:pt x="484642" y="97167"/>
                    <a:pt x="456617" y="125192"/>
                    <a:pt x="422046" y="125192"/>
                  </a:cubicBezTo>
                  <a:lnTo>
                    <a:pt x="62596" y="125192"/>
                  </a:lnTo>
                  <a:cubicBezTo>
                    <a:pt x="28025" y="125192"/>
                    <a:pt x="0" y="97167"/>
                    <a:pt x="0" y="62596"/>
                  </a:cubicBezTo>
                  <a:lnTo>
                    <a:pt x="0" y="62596"/>
                  </a:lnTo>
                  <a:cubicBezTo>
                    <a:pt x="0" y="28025"/>
                    <a:pt x="28025" y="0"/>
                    <a:pt x="62596" y="0"/>
                  </a:cubicBezTo>
                  <a:close/>
                </a:path>
              </a:pathLst>
            </a:custGeom>
            <a:solidFill>
              <a:srgbClr val="15193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84642" cy="134717"/>
            </a:xfrm>
            <a:prstGeom prst="rect">
              <a:avLst/>
            </a:prstGeom>
          </p:spPr>
          <p:txBody>
            <a:bodyPr lIns="31918" tIns="31918" rIns="31918" bIns="31918" rtlCol="0" anchor="ctr"/>
            <a:lstStyle/>
            <a:p>
              <a:pPr algn="ctr">
                <a:lnSpc>
                  <a:spcPts val="138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78431" y="-230885"/>
            <a:ext cx="18644862" cy="8466714"/>
          </a:xfrm>
          <a:custGeom>
            <a:avLst/>
            <a:gdLst/>
            <a:ahLst/>
            <a:cxnLst/>
            <a:rect l="l" t="t" r="r" b="b"/>
            <a:pathLst>
              <a:path w="18644862" h="8466714">
                <a:moveTo>
                  <a:pt x="0" y="0"/>
                </a:moveTo>
                <a:lnTo>
                  <a:pt x="18644862" y="0"/>
                </a:lnTo>
                <a:lnTo>
                  <a:pt x="18644862" y="8466714"/>
                </a:lnTo>
                <a:lnTo>
                  <a:pt x="0" y="8466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0213"/>
            </a:stretch>
          </a:blipFill>
        </p:spPr>
        <p:txBody>
          <a:bodyPr/>
          <a:lstStyle/>
          <a:p>
            <a:endParaRPr lang="es-GT"/>
          </a:p>
        </p:txBody>
      </p:sp>
      <p:grpSp>
        <p:nvGrpSpPr>
          <p:cNvPr id="6" name="Group 6"/>
          <p:cNvGrpSpPr/>
          <p:nvPr/>
        </p:nvGrpSpPr>
        <p:grpSpPr>
          <a:xfrm>
            <a:off x="807825" y="1028700"/>
            <a:ext cx="16672349" cy="8229600"/>
            <a:chOff x="0" y="0"/>
            <a:chExt cx="4391071" cy="2167467"/>
          </a:xfrm>
          <a:solidFill>
            <a:schemeClr val="bg1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4391072" cy="2167467"/>
            </a:xfrm>
            <a:custGeom>
              <a:avLst/>
              <a:gdLst/>
              <a:ahLst/>
              <a:cxnLst/>
              <a:rect l="l" t="t" r="r" b="b"/>
              <a:pathLst>
                <a:path w="4391072" h="2167467">
                  <a:moveTo>
                    <a:pt x="14859" y="0"/>
                  </a:moveTo>
                  <a:lnTo>
                    <a:pt x="4376212" y="0"/>
                  </a:lnTo>
                  <a:cubicBezTo>
                    <a:pt x="4380153" y="0"/>
                    <a:pt x="4383933" y="1566"/>
                    <a:pt x="4386719" y="4352"/>
                  </a:cubicBezTo>
                  <a:cubicBezTo>
                    <a:pt x="4389506" y="7139"/>
                    <a:pt x="4391072" y="10918"/>
                    <a:pt x="4391072" y="14859"/>
                  </a:cubicBezTo>
                  <a:lnTo>
                    <a:pt x="4391072" y="2152607"/>
                  </a:lnTo>
                  <a:cubicBezTo>
                    <a:pt x="4391072" y="2160814"/>
                    <a:pt x="4384419" y="2167467"/>
                    <a:pt x="4376212" y="2167467"/>
                  </a:cubicBezTo>
                  <a:lnTo>
                    <a:pt x="14859" y="2167467"/>
                  </a:lnTo>
                  <a:cubicBezTo>
                    <a:pt x="10918" y="2167467"/>
                    <a:pt x="7139" y="2165901"/>
                    <a:pt x="4352" y="2163114"/>
                  </a:cubicBezTo>
                  <a:cubicBezTo>
                    <a:pt x="1566" y="2160328"/>
                    <a:pt x="0" y="2156548"/>
                    <a:pt x="0" y="2152607"/>
                  </a:cubicBezTo>
                  <a:lnTo>
                    <a:pt x="0" y="14859"/>
                  </a:lnTo>
                  <a:cubicBezTo>
                    <a:pt x="0" y="10918"/>
                    <a:pt x="1566" y="7139"/>
                    <a:pt x="4352" y="4352"/>
                  </a:cubicBezTo>
                  <a:cubicBezTo>
                    <a:pt x="7139" y="1566"/>
                    <a:pt x="10918" y="0"/>
                    <a:pt x="1485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G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391071" cy="220556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03917" y="1773848"/>
            <a:ext cx="5585847" cy="802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8"/>
              </a:lnSpc>
            </a:pPr>
            <a:r>
              <a:rPr lang="en-US" sz="6444" b="1" dirty="0">
                <a:solidFill>
                  <a:schemeClr val="tx2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XXX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03917" y="4596508"/>
            <a:ext cx="722176" cy="44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b="1" spc="196">
                <a:solidFill>
                  <a:srgbClr val="5666F8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03917" y="6941346"/>
            <a:ext cx="722176" cy="44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b="1" spc="196">
                <a:solidFill>
                  <a:srgbClr val="5666F8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05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03917" y="5768927"/>
            <a:ext cx="722176" cy="44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b="1" spc="196">
                <a:solidFill>
                  <a:srgbClr val="5666F8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03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03917" y="5182254"/>
            <a:ext cx="722176" cy="44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b="1" spc="196">
                <a:solidFill>
                  <a:srgbClr val="5666F8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03917" y="6354673"/>
            <a:ext cx="722176" cy="44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b="1" spc="196">
                <a:solidFill>
                  <a:srgbClr val="5666F8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04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97059" y="4557255"/>
            <a:ext cx="8754877" cy="38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spc="196" dirty="0">
                <a:solidFill>
                  <a:schemeClr val="tx2"/>
                </a:solidFill>
                <a:latin typeface="Codec Pro"/>
                <a:ea typeface="Codec Pro"/>
                <a:cs typeface="Codec Pro"/>
                <a:sym typeface="Codec Pro"/>
              </a:rPr>
              <a:t>XXX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97059" y="6941346"/>
            <a:ext cx="5776012" cy="38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spc="196" dirty="0">
                <a:solidFill>
                  <a:schemeClr val="tx2"/>
                </a:solidFill>
                <a:latin typeface="Codec Pro"/>
                <a:ea typeface="Codec Pro"/>
                <a:cs typeface="Codec Pro"/>
                <a:sym typeface="Codec Pro"/>
              </a:rPr>
              <a:t>XXX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97059" y="5768927"/>
            <a:ext cx="11916235" cy="38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spc="196" dirty="0">
                <a:solidFill>
                  <a:schemeClr val="tx2"/>
                </a:solidFill>
                <a:latin typeface="Codec Pro"/>
                <a:ea typeface="Codec Pro"/>
                <a:cs typeface="Codec Pro"/>
                <a:sym typeface="Codec Pro"/>
              </a:rPr>
              <a:t>XXX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197059" y="5143500"/>
            <a:ext cx="10006001" cy="38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spc="196" dirty="0">
                <a:solidFill>
                  <a:schemeClr val="tx2"/>
                </a:solidFill>
                <a:latin typeface="Codec Pro"/>
                <a:ea typeface="Codec Pro"/>
                <a:cs typeface="Codec Pro"/>
                <a:sym typeface="Codec Pro"/>
              </a:rPr>
              <a:t>XXX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97059" y="6354673"/>
            <a:ext cx="5776012" cy="38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spc="196" dirty="0">
                <a:solidFill>
                  <a:schemeClr val="tx2"/>
                </a:solidFill>
                <a:latin typeface="Codec Pro"/>
                <a:ea typeface="Codec Pro"/>
                <a:cs typeface="Codec Pro"/>
                <a:sym typeface="Codec Pro"/>
              </a:rPr>
              <a:t>XXX</a:t>
            </a:r>
          </a:p>
        </p:txBody>
      </p:sp>
      <p:sp>
        <p:nvSpPr>
          <p:cNvPr id="20" name="Freeform 20"/>
          <p:cNvSpPr/>
          <p:nvPr/>
        </p:nvSpPr>
        <p:spPr>
          <a:xfrm>
            <a:off x="-651470" y="-757964"/>
            <a:ext cx="3655283" cy="2173232"/>
          </a:xfrm>
          <a:custGeom>
            <a:avLst/>
            <a:gdLst/>
            <a:ahLst/>
            <a:cxnLst/>
            <a:rect l="l" t="t" r="r" b="b"/>
            <a:pathLst>
              <a:path w="3655283" h="2173232">
                <a:moveTo>
                  <a:pt x="0" y="0"/>
                </a:moveTo>
                <a:lnTo>
                  <a:pt x="3655283" y="0"/>
                </a:lnTo>
                <a:lnTo>
                  <a:pt x="3655283" y="2173232"/>
                </a:lnTo>
                <a:lnTo>
                  <a:pt x="0" y="2173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21" name="Freeform 21"/>
          <p:cNvSpPr/>
          <p:nvPr/>
        </p:nvSpPr>
        <p:spPr>
          <a:xfrm>
            <a:off x="-1394806" y="659463"/>
            <a:ext cx="3484317" cy="2071585"/>
          </a:xfrm>
          <a:custGeom>
            <a:avLst/>
            <a:gdLst/>
            <a:ahLst/>
            <a:cxnLst/>
            <a:rect l="l" t="t" r="r" b="b"/>
            <a:pathLst>
              <a:path w="3484317" h="2071585">
                <a:moveTo>
                  <a:pt x="0" y="0"/>
                </a:moveTo>
                <a:lnTo>
                  <a:pt x="3484317" y="0"/>
                </a:lnTo>
                <a:lnTo>
                  <a:pt x="3484317" y="2071585"/>
                </a:lnTo>
                <a:lnTo>
                  <a:pt x="0" y="20715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22" name="Freeform 22"/>
          <p:cNvSpPr/>
          <p:nvPr/>
        </p:nvSpPr>
        <p:spPr>
          <a:xfrm>
            <a:off x="15113293" y="8973379"/>
            <a:ext cx="3484317" cy="2071585"/>
          </a:xfrm>
          <a:custGeom>
            <a:avLst/>
            <a:gdLst/>
            <a:ahLst/>
            <a:cxnLst/>
            <a:rect l="l" t="t" r="r" b="b"/>
            <a:pathLst>
              <a:path w="3484317" h="2071585">
                <a:moveTo>
                  <a:pt x="0" y="0"/>
                </a:moveTo>
                <a:lnTo>
                  <a:pt x="3484317" y="0"/>
                </a:lnTo>
                <a:lnTo>
                  <a:pt x="3484317" y="2071585"/>
                </a:lnTo>
                <a:lnTo>
                  <a:pt x="0" y="20715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23" name="Freeform 23"/>
          <p:cNvSpPr/>
          <p:nvPr/>
        </p:nvSpPr>
        <p:spPr>
          <a:xfrm>
            <a:off x="16027523" y="7552462"/>
            <a:ext cx="3655283" cy="2173232"/>
          </a:xfrm>
          <a:custGeom>
            <a:avLst/>
            <a:gdLst/>
            <a:ahLst/>
            <a:cxnLst/>
            <a:rect l="l" t="t" r="r" b="b"/>
            <a:pathLst>
              <a:path w="3655283" h="2173232">
                <a:moveTo>
                  <a:pt x="0" y="0"/>
                </a:moveTo>
                <a:lnTo>
                  <a:pt x="3655283" y="0"/>
                </a:lnTo>
                <a:lnTo>
                  <a:pt x="3655283" y="2173231"/>
                </a:lnTo>
                <a:lnTo>
                  <a:pt x="0" y="21732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439E476A-0167-177C-1AEB-27E76EFC2D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103" y="479593"/>
            <a:ext cx="2729677" cy="2729677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6B927A5-9534-0181-8D46-961AC0948E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276" y="1223680"/>
            <a:ext cx="2695823" cy="1100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25388" y="1716698"/>
            <a:ext cx="1070406" cy="276506"/>
            <a:chOff x="0" y="0"/>
            <a:chExt cx="484642" cy="1251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642" cy="125192"/>
            </a:xfrm>
            <a:custGeom>
              <a:avLst/>
              <a:gdLst/>
              <a:ahLst/>
              <a:cxnLst/>
              <a:rect l="l" t="t" r="r" b="b"/>
              <a:pathLst>
                <a:path w="484642" h="125192">
                  <a:moveTo>
                    <a:pt x="62596" y="0"/>
                  </a:moveTo>
                  <a:lnTo>
                    <a:pt x="422046" y="0"/>
                  </a:lnTo>
                  <a:cubicBezTo>
                    <a:pt x="456617" y="0"/>
                    <a:pt x="484642" y="28025"/>
                    <a:pt x="484642" y="62596"/>
                  </a:cubicBezTo>
                  <a:lnTo>
                    <a:pt x="484642" y="62596"/>
                  </a:lnTo>
                  <a:cubicBezTo>
                    <a:pt x="484642" y="97167"/>
                    <a:pt x="456617" y="125192"/>
                    <a:pt x="422046" y="125192"/>
                  </a:cubicBezTo>
                  <a:lnTo>
                    <a:pt x="62596" y="125192"/>
                  </a:lnTo>
                  <a:cubicBezTo>
                    <a:pt x="28025" y="125192"/>
                    <a:pt x="0" y="97167"/>
                    <a:pt x="0" y="62596"/>
                  </a:cubicBezTo>
                  <a:lnTo>
                    <a:pt x="0" y="62596"/>
                  </a:lnTo>
                  <a:cubicBezTo>
                    <a:pt x="0" y="28025"/>
                    <a:pt x="28025" y="0"/>
                    <a:pt x="62596" y="0"/>
                  </a:cubicBezTo>
                  <a:close/>
                </a:path>
              </a:pathLst>
            </a:custGeom>
            <a:solidFill>
              <a:srgbClr val="15193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84642" cy="134717"/>
            </a:xfrm>
            <a:prstGeom prst="rect">
              <a:avLst/>
            </a:prstGeom>
          </p:spPr>
          <p:txBody>
            <a:bodyPr lIns="31918" tIns="31918" rIns="31918" bIns="31918" rtlCol="0" anchor="ctr"/>
            <a:lstStyle/>
            <a:p>
              <a:pPr algn="ctr">
                <a:lnSpc>
                  <a:spcPts val="138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07825" y="1028700"/>
            <a:ext cx="16672349" cy="8229600"/>
            <a:chOff x="0" y="0"/>
            <a:chExt cx="4391071" cy="2167467"/>
          </a:xfrm>
          <a:solidFill>
            <a:schemeClr val="bg1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4391072" cy="2167467"/>
            </a:xfrm>
            <a:custGeom>
              <a:avLst/>
              <a:gdLst/>
              <a:ahLst/>
              <a:cxnLst/>
              <a:rect l="l" t="t" r="r" b="b"/>
              <a:pathLst>
                <a:path w="4391072" h="2167467">
                  <a:moveTo>
                    <a:pt x="14859" y="0"/>
                  </a:moveTo>
                  <a:lnTo>
                    <a:pt x="4376212" y="0"/>
                  </a:lnTo>
                  <a:cubicBezTo>
                    <a:pt x="4380153" y="0"/>
                    <a:pt x="4383933" y="1566"/>
                    <a:pt x="4386719" y="4352"/>
                  </a:cubicBezTo>
                  <a:cubicBezTo>
                    <a:pt x="4389506" y="7139"/>
                    <a:pt x="4391072" y="10918"/>
                    <a:pt x="4391072" y="14859"/>
                  </a:cubicBezTo>
                  <a:lnTo>
                    <a:pt x="4391072" y="2152607"/>
                  </a:lnTo>
                  <a:cubicBezTo>
                    <a:pt x="4391072" y="2160814"/>
                    <a:pt x="4384419" y="2167467"/>
                    <a:pt x="4376212" y="2167467"/>
                  </a:cubicBezTo>
                  <a:lnTo>
                    <a:pt x="14859" y="2167467"/>
                  </a:lnTo>
                  <a:cubicBezTo>
                    <a:pt x="10918" y="2167467"/>
                    <a:pt x="7139" y="2165901"/>
                    <a:pt x="4352" y="2163114"/>
                  </a:cubicBezTo>
                  <a:cubicBezTo>
                    <a:pt x="1566" y="2160328"/>
                    <a:pt x="0" y="2156548"/>
                    <a:pt x="0" y="2152607"/>
                  </a:cubicBezTo>
                  <a:lnTo>
                    <a:pt x="0" y="14859"/>
                  </a:lnTo>
                  <a:cubicBezTo>
                    <a:pt x="0" y="10918"/>
                    <a:pt x="1566" y="7139"/>
                    <a:pt x="4352" y="4352"/>
                  </a:cubicBezTo>
                  <a:cubicBezTo>
                    <a:pt x="7139" y="1566"/>
                    <a:pt x="10918" y="0"/>
                    <a:pt x="1485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G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391071" cy="220556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03917" y="1773848"/>
            <a:ext cx="5585847" cy="802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8"/>
              </a:lnSpc>
            </a:pPr>
            <a:r>
              <a:rPr lang="en-US" sz="6444" b="1" dirty="0">
                <a:solidFill>
                  <a:schemeClr val="tx2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XXX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03917" y="4596508"/>
            <a:ext cx="722176" cy="44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b="1" spc="196">
                <a:solidFill>
                  <a:srgbClr val="5666F8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03917" y="6941346"/>
            <a:ext cx="722176" cy="44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b="1" spc="196">
                <a:solidFill>
                  <a:srgbClr val="5666F8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05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03917" y="5768927"/>
            <a:ext cx="722176" cy="44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b="1" spc="196">
                <a:solidFill>
                  <a:srgbClr val="5666F8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03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03917" y="5182254"/>
            <a:ext cx="722176" cy="44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b="1" spc="196">
                <a:solidFill>
                  <a:srgbClr val="5666F8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03917" y="6354673"/>
            <a:ext cx="722176" cy="44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b="1" spc="196">
                <a:solidFill>
                  <a:srgbClr val="5666F8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04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97059" y="4557255"/>
            <a:ext cx="8754877" cy="38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spc="196" dirty="0">
                <a:solidFill>
                  <a:schemeClr val="tx2"/>
                </a:solidFill>
                <a:latin typeface="Codec Pro"/>
                <a:ea typeface="Codec Pro"/>
                <a:cs typeface="Codec Pro"/>
                <a:sym typeface="Codec Pro"/>
              </a:rPr>
              <a:t>XXX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97059" y="6941346"/>
            <a:ext cx="5776012" cy="38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spc="196" dirty="0">
                <a:solidFill>
                  <a:schemeClr val="tx2"/>
                </a:solidFill>
                <a:latin typeface="Codec Pro"/>
                <a:ea typeface="Codec Pro"/>
                <a:cs typeface="Codec Pro"/>
                <a:sym typeface="Codec Pro"/>
              </a:rPr>
              <a:t>XXX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97059" y="5768927"/>
            <a:ext cx="11916235" cy="38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spc="196" dirty="0">
                <a:solidFill>
                  <a:schemeClr val="tx2"/>
                </a:solidFill>
                <a:latin typeface="Codec Pro"/>
                <a:ea typeface="Codec Pro"/>
                <a:cs typeface="Codec Pro"/>
                <a:sym typeface="Codec Pro"/>
              </a:rPr>
              <a:t>XXX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197059" y="5143500"/>
            <a:ext cx="10006001" cy="38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spc="196" dirty="0">
                <a:solidFill>
                  <a:schemeClr val="tx2"/>
                </a:solidFill>
                <a:latin typeface="Codec Pro"/>
                <a:ea typeface="Codec Pro"/>
                <a:cs typeface="Codec Pro"/>
                <a:sym typeface="Codec Pro"/>
              </a:rPr>
              <a:t>XXX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97059" y="6354673"/>
            <a:ext cx="5776012" cy="38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spc="196" dirty="0">
                <a:solidFill>
                  <a:schemeClr val="tx2"/>
                </a:solidFill>
                <a:latin typeface="Codec Pro"/>
                <a:ea typeface="Codec Pro"/>
                <a:cs typeface="Codec Pro"/>
                <a:sym typeface="Codec Pro"/>
              </a:rPr>
              <a:t>XXX</a:t>
            </a:r>
          </a:p>
        </p:txBody>
      </p:sp>
      <p:sp>
        <p:nvSpPr>
          <p:cNvPr id="20" name="Freeform 20"/>
          <p:cNvSpPr/>
          <p:nvPr/>
        </p:nvSpPr>
        <p:spPr>
          <a:xfrm>
            <a:off x="-651470" y="-757964"/>
            <a:ext cx="3655283" cy="2173232"/>
          </a:xfrm>
          <a:custGeom>
            <a:avLst/>
            <a:gdLst/>
            <a:ahLst/>
            <a:cxnLst/>
            <a:rect l="l" t="t" r="r" b="b"/>
            <a:pathLst>
              <a:path w="3655283" h="2173232">
                <a:moveTo>
                  <a:pt x="0" y="0"/>
                </a:moveTo>
                <a:lnTo>
                  <a:pt x="3655283" y="0"/>
                </a:lnTo>
                <a:lnTo>
                  <a:pt x="3655283" y="2173232"/>
                </a:lnTo>
                <a:lnTo>
                  <a:pt x="0" y="217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21" name="Freeform 21"/>
          <p:cNvSpPr/>
          <p:nvPr/>
        </p:nvSpPr>
        <p:spPr>
          <a:xfrm>
            <a:off x="-1394806" y="659463"/>
            <a:ext cx="3484317" cy="2071585"/>
          </a:xfrm>
          <a:custGeom>
            <a:avLst/>
            <a:gdLst/>
            <a:ahLst/>
            <a:cxnLst/>
            <a:rect l="l" t="t" r="r" b="b"/>
            <a:pathLst>
              <a:path w="3484317" h="2071585">
                <a:moveTo>
                  <a:pt x="0" y="0"/>
                </a:moveTo>
                <a:lnTo>
                  <a:pt x="3484317" y="0"/>
                </a:lnTo>
                <a:lnTo>
                  <a:pt x="3484317" y="2071585"/>
                </a:lnTo>
                <a:lnTo>
                  <a:pt x="0" y="2071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22" name="Freeform 22"/>
          <p:cNvSpPr/>
          <p:nvPr/>
        </p:nvSpPr>
        <p:spPr>
          <a:xfrm>
            <a:off x="15113293" y="8973379"/>
            <a:ext cx="3484317" cy="2071585"/>
          </a:xfrm>
          <a:custGeom>
            <a:avLst/>
            <a:gdLst/>
            <a:ahLst/>
            <a:cxnLst/>
            <a:rect l="l" t="t" r="r" b="b"/>
            <a:pathLst>
              <a:path w="3484317" h="2071585">
                <a:moveTo>
                  <a:pt x="0" y="0"/>
                </a:moveTo>
                <a:lnTo>
                  <a:pt x="3484317" y="0"/>
                </a:lnTo>
                <a:lnTo>
                  <a:pt x="3484317" y="2071585"/>
                </a:lnTo>
                <a:lnTo>
                  <a:pt x="0" y="20715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23" name="Freeform 23"/>
          <p:cNvSpPr/>
          <p:nvPr/>
        </p:nvSpPr>
        <p:spPr>
          <a:xfrm>
            <a:off x="16027523" y="7552462"/>
            <a:ext cx="3655283" cy="2173232"/>
          </a:xfrm>
          <a:custGeom>
            <a:avLst/>
            <a:gdLst/>
            <a:ahLst/>
            <a:cxnLst/>
            <a:rect l="l" t="t" r="r" b="b"/>
            <a:pathLst>
              <a:path w="3655283" h="2173232">
                <a:moveTo>
                  <a:pt x="0" y="0"/>
                </a:moveTo>
                <a:lnTo>
                  <a:pt x="3655283" y="0"/>
                </a:lnTo>
                <a:lnTo>
                  <a:pt x="3655283" y="2173231"/>
                </a:lnTo>
                <a:lnTo>
                  <a:pt x="0" y="2173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439E476A-0167-177C-1AEB-27E76EFC2D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103" y="479593"/>
            <a:ext cx="2729677" cy="2729677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6B927A5-9534-0181-8D46-961AC0948E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276" y="1223680"/>
            <a:ext cx="2695823" cy="11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1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25388" y="1716698"/>
            <a:ext cx="1070406" cy="276506"/>
            <a:chOff x="0" y="0"/>
            <a:chExt cx="484642" cy="1251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642" cy="125192"/>
            </a:xfrm>
            <a:custGeom>
              <a:avLst/>
              <a:gdLst/>
              <a:ahLst/>
              <a:cxnLst/>
              <a:rect l="l" t="t" r="r" b="b"/>
              <a:pathLst>
                <a:path w="484642" h="125192">
                  <a:moveTo>
                    <a:pt x="62596" y="0"/>
                  </a:moveTo>
                  <a:lnTo>
                    <a:pt x="422046" y="0"/>
                  </a:lnTo>
                  <a:cubicBezTo>
                    <a:pt x="456617" y="0"/>
                    <a:pt x="484642" y="28025"/>
                    <a:pt x="484642" y="62596"/>
                  </a:cubicBezTo>
                  <a:lnTo>
                    <a:pt x="484642" y="62596"/>
                  </a:lnTo>
                  <a:cubicBezTo>
                    <a:pt x="484642" y="97167"/>
                    <a:pt x="456617" y="125192"/>
                    <a:pt x="422046" y="125192"/>
                  </a:cubicBezTo>
                  <a:lnTo>
                    <a:pt x="62596" y="125192"/>
                  </a:lnTo>
                  <a:cubicBezTo>
                    <a:pt x="28025" y="125192"/>
                    <a:pt x="0" y="97167"/>
                    <a:pt x="0" y="62596"/>
                  </a:cubicBezTo>
                  <a:lnTo>
                    <a:pt x="0" y="62596"/>
                  </a:lnTo>
                  <a:cubicBezTo>
                    <a:pt x="0" y="28025"/>
                    <a:pt x="28025" y="0"/>
                    <a:pt x="62596" y="0"/>
                  </a:cubicBezTo>
                  <a:close/>
                </a:path>
              </a:pathLst>
            </a:custGeom>
            <a:solidFill>
              <a:srgbClr val="15193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84642" cy="134717"/>
            </a:xfrm>
            <a:prstGeom prst="rect">
              <a:avLst/>
            </a:prstGeom>
          </p:spPr>
          <p:txBody>
            <a:bodyPr lIns="31918" tIns="31918" rIns="31918" bIns="31918" rtlCol="0" anchor="ctr"/>
            <a:lstStyle/>
            <a:p>
              <a:pPr algn="ctr">
                <a:lnSpc>
                  <a:spcPts val="138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78431" y="-230885"/>
            <a:ext cx="18644862" cy="8466714"/>
          </a:xfrm>
          <a:custGeom>
            <a:avLst/>
            <a:gdLst/>
            <a:ahLst/>
            <a:cxnLst/>
            <a:rect l="l" t="t" r="r" b="b"/>
            <a:pathLst>
              <a:path w="18644862" h="8466714">
                <a:moveTo>
                  <a:pt x="0" y="0"/>
                </a:moveTo>
                <a:lnTo>
                  <a:pt x="18644862" y="0"/>
                </a:lnTo>
                <a:lnTo>
                  <a:pt x="18644862" y="8466714"/>
                </a:lnTo>
                <a:lnTo>
                  <a:pt x="0" y="8466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0213"/>
            </a:stretch>
          </a:blipFill>
        </p:spPr>
        <p:txBody>
          <a:bodyPr/>
          <a:lstStyle/>
          <a:p>
            <a:endParaRPr lang="es-GT"/>
          </a:p>
        </p:txBody>
      </p:sp>
      <p:grpSp>
        <p:nvGrpSpPr>
          <p:cNvPr id="6" name="Group 6"/>
          <p:cNvGrpSpPr/>
          <p:nvPr/>
        </p:nvGrpSpPr>
        <p:grpSpPr>
          <a:xfrm>
            <a:off x="807825" y="1028700"/>
            <a:ext cx="16672349" cy="8229600"/>
            <a:chOff x="0" y="0"/>
            <a:chExt cx="4391071" cy="2167467"/>
          </a:xfrm>
          <a:solidFill>
            <a:schemeClr val="bg1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4391072" cy="2167467"/>
            </a:xfrm>
            <a:custGeom>
              <a:avLst/>
              <a:gdLst/>
              <a:ahLst/>
              <a:cxnLst/>
              <a:rect l="l" t="t" r="r" b="b"/>
              <a:pathLst>
                <a:path w="4391072" h="2167467">
                  <a:moveTo>
                    <a:pt x="14859" y="0"/>
                  </a:moveTo>
                  <a:lnTo>
                    <a:pt x="4376212" y="0"/>
                  </a:lnTo>
                  <a:cubicBezTo>
                    <a:pt x="4380153" y="0"/>
                    <a:pt x="4383933" y="1566"/>
                    <a:pt x="4386719" y="4352"/>
                  </a:cubicBezTo>
                  <a:cubicBezTo>
                    <a:pt x="4389506" y="7139"/>
                    <a:pt x="4391072" y="10918"/>
                    <a:pt x="4391072" y="14859"/>
                  </a:cubicBezTo>
                  <a:lnTo>
                    <a:pt x="4391072" y="2152607"/>
                  </a:lnTo>
                  <a:cubicBezTo>
                    <a:pt x="4391072" y="2160814"/>
                    <a:pt x="4384419" y="2167467"/>
                    <a:pt x="4376212" y="2167467"/>
                  </a:cubicBezTo>
                  <a:lnTo>
                    <a:pt x="14859" y="2167467"/>
                  </a:lnTo>
                  <a:cubicBezTo>
                    <a:pt x="10918" y="2167467"/>
                    <a:pt x="7139" y="2165901"/>
                    <a:pt x="4352" y="2163114"/>
                  </a:cubicBezTo>
                  <a:cubicBezTo>
                    <a:pt x="1566" y="2160328"/>
                    <a:pt x="0" y="2156548"/>
                    <a:pt x="0" y="2152607"/>
                  </a:cubicBezTo>
                  <a:lnTo>
                    <a:pt x="0" y="14859"/>
                  </a:lnTo>
                  <a:cubicBezTo>
                    <a:pt x="0" y="10918"/>
                    <a:pt x="1566" y="7139"/>
                    <a:pt x="4352" y="4352"/>
                  </a:cubicBezTo>
                  <a:cubicBezTo>
                    <a:pt x="7139" y="1566"/>
                    <a:pt x="10918" y="0"/>
                    <a:pt x="1485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G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391071" cy="220556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03917" y="1773848"/>
            <a:ext cx="5585847" cy="802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8"/>
              </a:lnSpc>
            </a:pPr>
            <a:r>
              <a:rPr lang="en-US" sz="6444" b="1" dirty="0">
                <a:solidFill>
                  <a:schemeClr val="tx2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XXX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03917" y="4596508"/>
            <a:ext cx="722176" cy="44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b="1" spc="196">
                <a:solidFill>
                  <a:srgbClr val="5666F8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03917" y="6941346"/>
            <a:ext cx="722176" cy="44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b="1" spc="196">
                <a:solidFill>
                  <a:srgbClr val="5666F8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05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03917" y="5768927"/>
            <a:ext cx="722176" cy="44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b="1" spc="196">
                <a:solidFill>
                  <a:srgbClr val="5666F8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03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03917" y="5182254"/>
            <a:ext cx="722176" cy="44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b="1" spc="196">
                <a:solidFill>
                  <a:srgbClr val="5666F8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03917" y="6354673"/>
            <a:ext cx="722176" cy="44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b="1" spc="196">
                <a:solidFill>
                  <a:srgbClr val="5666F8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04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97059" y="4557255"/>
            <a:ext cx="8754877" cy="38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spc="196" dirty="0">
                <a:solidFill>
                  <a:schemeClr val="tx2"/>
                </a:solidFill>
                <a:latin typeface="Codec Pro"/>
                <a:ea typeface="Codec Pro"/>
                <a:cs typeface="Codec Pro"/>
                <a:sym typeface="Codec Pro"/>
              </a:rPr>
              <a:t>XXX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97059" y="6941346"/>
            <a:ext cx="5776012" cy="38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spc="196" dirty="0">
                <a:solidFill>
                  <a:schemeClr val="tx2"/>
                </a:solidFill>
                <a:latin typeface="Codec Pro"/>
                <a:ea typeface="Codec Pro"/>
                <a:cs typeface="Codec Pro"/>
                <a:sym typeface="Codec Pro"/>
              </a:rPr>
              <a:t>XXX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97059" y="5768927"/>
            <a:ext cx="11916235" cy="38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spc="196" dirty="0">
                <a:solidFill>
                  <a:schemeClr val="tx2"/>
                </a:solidFill>
                <a:latin typeface="Codec Pro"/>
                <a:ea typeface="Codec Pro"/>
                <a:cs typeface="Codec Pro"/>
                <a:sym typeface="Codec Pro"/>
              </a:rPr>
              <a:t>XXX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197059" y="5143500"/>
            <a:ext cx="10006001" cy="38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spc="196" dirty="0">
                <a:solidFill>
                  <a:schemeClr val="tx2"/>
                </a:solidFill>
                <a:latin typeface="Codec Pro"/>
                <a:ea typeface="Codec Pro"/>
                <a:cs typeface="Codec Pro"/>
                <a:sym typeface="Codec Pro"/>
              </a:rPr>
              <a:t>XXX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97059" y="6354673"/>
            <a:ext cx="5776012" cy="38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884" spc="196" dirty="0">
                <a:solidFill>
                  <a:schemeClr val="tx2"/>
                </a:solidFill>
                <a:latin typeface="Codec Pro"/>
                <a:ea typeface="Codec Pro"/>
                <a:cs typeface="Codec Pro"/>
                <a:sym typeface="Codec Pro"/>
              </a:rPr>
              <a:t>XXX</a:t>
            </a:r>
          </a:p>
        </p:txBody>
      </p:sp>
      <p:sp>
        <p:nvSpPr>
          <p:cNvPr id="20" name="Freeform 20"/>
          <p:cNvSpPr/>
          <p:nvPr/>
        </p:nvSpPr>
        <p:spPr>
          <a:xfrm>
            <a:off x="-651470" y="-757964"/>
            <a:ext cx="3655283" cy="2173232"/>
          </a:xfrm>
          <a:custGeom>
            <a:avLst/>
            <a:gdLst/>
            <a:ahLst/>
            <a:cxnLst/>
            <a:rect l="l" t="t" r="r" b="b"/>
            <a:pathLst>
              <a:path w="3655283" h="2173232">
                <a:moveTo>
                  <a:pt x="0" y="0"/>
                </a:moveTo>
                <a:lnTo>
                  <a:pt x="3655283" y="0"/>
                </a:lnTo>
                <a:lnTo>
                  <a:pt x="3655283" y="2173232"/>
                </a:lnTo>
                <a:lnTo>
                  <a:pt x="0" y="2173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21" name="Freeform 21"/>
          <p:cNvSpPr/>
          <p:nvPr/>
        </p:nvSpPr>
        <p:spPr>
          <a:xfrm>
            <a:off x="-1394806" y="659463"/>
            <a:ext cx="3484317" cy="2071585"/>
          </a:xfrm>
          <a:custGeom>
            <a:avLst/>
            <a:gdLst/>
            <a:ahLst/>
            <a:cxnLst/>
            <a:rect l="l" t="t" r="r" b="b"/>
            <a:pathLst>
              <a:path w="3484317" h="2071585">
                <a:moveTo>
                  <a:pt x="0" y="0"/>
                </a:moveTo>
                <a:lnTo>
                  <a:pt x="3484317" y="0"/>
                </a:lnTo>
                <a:lnTo>
                  <a:pt x="3484317" y="2071585"/>
                </a:lnTo>
                <a:lnTo>
                  <a:pt x="0" y="20715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22" name="Freeform 22"/>
          <p:cNvSpPr/>
          <p:nvPr/>
        </p:nvSpPr>
        <p:spPr>
          <a:xfrm>
            <a:off x="15113293" y="8973379"/>
            <a:ext cx="3484317" cy="2071585"/>
          </a:xfrm>
          <a:custGeom>
            <a:avLst/>
            <a:gdLst/>
            <a:ahLst/>
            <a:cxnLst/>
            <a:rect l="l" t="t" r="r" b="b"/>
            <a:pathLst>
              <a:path w="3484317" h="2071585">
                <a:moveTo>
                  <a:pt x="0" y="0"/>
                </a:moveTo>
                <a:lnTo>
                  <a:pt x="3484317" y="0"/>
                </a:lnTo>
                <a:lnTo>
                  <a:pt x="3484317" y="2071585"/>
                </a:lnTo>
                <a:lnTo>
                  <a:pt x="0" y="20715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23" name="Freeform 23"/>
          <p:cNvSpPr/>
          <p:nvPr/>
        </p:nvSpPr>
        <p:spPr>
          <a:xfrm>
            <a:off x="16027523" y="7552462"/>
            <a:ext cx="3655283" cy="2173232"/>
          </a:xfrm>
          <a:custGeom>
            <a:avLst/>
            <a:gdLst/>
            <a:ahLst/>
            <a:cxnLst/>
            <a:rect l="l" t="t" r="r" b="b"/>
            <a:pathLst>
              <a:path w="3655283" h="2173232">
                <a:moveTo>
                  <a:pt x="0" y="0"/>
                </a:moveTo>
                <a:lnTo>
                  <a:pt x="3655283" y="0"/>
                </a:lnTo>
                <a:lnTo>
                  <a:pt x="3655283" y="2173231"/>
                </a:lnTo>
                <a:lnTo>
                  <a:pt x="0" y="21732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439E476A-0167-177C-1AEB-27E76EFC2D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103" y="479593"/>
            <a:ext cx="2729677" cy="2729677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6B927A5-9534-0181-8D46-961AC0948E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276" y="1223680"/>
            <a:ext cx="2695823" cy="1100336"/>
          </a:xfrm>
          <a:prstGeom prst="rect">
            <a:avLst/>
          </a:prstGeom>
        </p:spPr>
      </p:pic>
      <p:sp>
        <p:nvSpPr>
          <p:cNvPr id="24" name="TextBox 36">
            <a:extLst>
              <a:ext uri="{FF2B5EF4-FFF2-40B4-BE49-F238E27FC236}">
                <a16:creationId xmlns:a16="http://schemas.microsoft.com/office/drawing/2014/main" id="{9B4EECBC-8A89-C6F3-078D-BD02F6709ACB}"/>
              </a:ext>
            </a:extLst>
          </p:cNvPr>
          <p:cNvSpPr txBox="1"/>
          <p:nvPr/>
        </p:nvSpPr>
        <p:spPr>
          <a:xfrm>
            <a:off x="2926093" y="2322586"/>
            <a:ext cx="6816548" cy="79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5"/>
              </a:lnSpc>
            </a:pPr>
            <a:r>
              <a:rPr lang="en-US" sz="6399" b="1" dirty="0">
                <a:solidFill>
                  <a:srgbClr val="5666F8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71646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25388" y="1716698"/>
            <a:ext cx="1070406" cy="276506"/>
            <a:chOff x="0" y="0"/>
            <a:chExt cx="484642" cy="1251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642" cy="125192"/>
            </a:xfrm>
            <a:custGeom>
              <a:avLst/>
              <a:gdLst/>
              <a:ahLst/>
              <a:cxnLst/>
              <a:rect l="l" t="t" r="r" b="b"/>
              <a:pathLst>
                <a:path w="484642" h="125192">
                  <a:moveTo>
                    <a:pt x="62596" y="0"/>
                  </a:moveTo>
                  <a:lnTo>
                    <a:pt x="422046" y="0"/>
                  </a:lnTo>
                  <a:cubicBezTo>
                    <a:pt x="456617" y="0"/>
                    <a:pt x="484642" y="28025"/>
                    <a:pt x="484642" y="62596"/>
                  </a:cubicBezTo>
                  <a:lnTo>
                    <a:pt x="484642" y="62596"/>
                  </a:lnTo>
                  <a:cubicBezTo>
                    <a:pt x="484642" y="97167"/>
                    <a:pt x="456617" y="125192"/>
                    <a:pt x="422046" y="125192"/>
                  </a:cubicBezTo>
                  <a:lnTo>
                    <a:pt x="62596" y="125192"/>
                  </a:lnTo>
                  <a:cubicBezTo>
                    <a:pt x="28025" y="125192"/>
                    <a:pt x="0" y="97167"/>
                    <a:pt x="0" y="62596"/>
                  </a:cubicBezTo>
                  <a:lnTo>
                    <a:pt x="0" y="62596"/>
                  </a:lnTo>
                  <a:cubicBezTo>
                    <a:pt x="0" y="28025"/>
                    <a:pt x="28025" y="0"/>
                    <a:pt x="62596" y="0"/>
                  </a:cubicBezTo>
                  <a:close/>
                </a:path>
              </a:pathLst>
            </a:custGeom>
            <a:solidFill>
              <a:srgbClr val="15193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84642" cy="134717"/>
            </a:xfrm>
            <a:prstGeom prst="rect">
              <a:avLst/>
            </a:prstGeom>
          </p:spPr>
          <p:txBody>
            <a:bodyPr lIns="31918" tIns="31918" rIns="31918" bIns="31918" rtlCol="0" anchor="ctr"/>
            <a:lstStyle/>
            <a:p>
              <a:pPr algn="ctr">
                <a:lnSpc>
                  <a:spcPts val="138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07825" y="1028700"/>
            <a:ext cx="16672349" cy="8229600"/>
            <a:chOff x="0" y="0"/>
            <a:chExt cx="4391071" cy="2167467"/>
          </a:xfrm>
          <a:solidFill>
            <a:schemeClr val="bg1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4391072" cy="2167467"/>
            </a:xfrm>
            <a:custGeom>
              <a:avLst/>
              <a:gdLst/>
              <a:ahLst/>
              <a:cxnLst/>
              <a:rect l="l" t="t" r="r" b="b"/>
              <a:pathLst>
                <a:path w="4391072" h="2167467">
                  <a:moveTo>
                    <a:pt x="14859" y="0"/>
                  </a:moveTo>
                  <a:lnTo>
                    <a:pt x="4376212" y="0"/>
                  </a:lnTo>
                  <a:cubicBezTo>
                    <a:pt x="4380153" y="0"/>
                    <a:pt x="4383933" y="1566"/>
                    <a:pt x="4386719" y="4352"/>
                  </a:cubicBezTo>
                  <a:cubicBezTo>
                    <a:pt x="4389506" y="7139"/>
                    <a:pt x="4391072" y="10918"/>
                    <a:pt x="4391072" y="14859"/>
                  </a:cubicBezTo>
                  <a:lnTo>
                    <a:pt x="4391072" y="2152607"/>
                  </a:lnTo>
                  <a:cubicBezTo>
                    <a:pt x="4391072" y="2160814"/>
                    <a:pt x="4384419" y="2167467"/>
                    <a:pt x="4376212" y="2167467"/>
                  </a:cubicBezTo>
                  <a:lnTo>
                    <a:pt x="14859" y="2167467"/>
                  </a:lnTo>
                  <a:cubicBezTo>
                    <a:pt x="10918" y="2167467"/>
                    <a:pt x="7139" y="2165901"/>
                    <a:pt x="4352" y="2163114"/>
                  </a:cubicBezTo>
                  <a:cubicBezTo>
                    <a:pt x="1566" y="2160328"/>
                    <a:pt x="0" y="2156548"/>
                    <a:pt x="0" y="2152607"/>
                  </a:cubicBezTo>
                  <a:lnTo>
                    <a:pt x="0" y="14859"/>
                  </a:lnTo>
                  <a:cubicBezTo>
                    <a:pt x="0" y="10918"/>
                    <a:pt x="1566" y="7139"/>
                    <a:pt x="4352" y="4352"/>
                  </a:cubicBezTo>
                  <a:cubicBezTo>
                    <a:pt x="7139" y="1566"/>
                    <a:pt x="10918" y="0"/>
                    <a:pt x="1485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G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391071" cy="220556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03917" y="1773848"/>
            <a:ext cx="5585847" cy="802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8"/>
              </a:lnSpc>
            </a:pPr>
            <a:r>
              <a:rPr lang="en-US" sz="6444" b="1" dirty="0">
                <a:solidFill>
                  <a:schemeClr val="tx2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XXX</a:t>
            </a:r>
          </a:p>
        </p:txBody>
      </p:sp>
      <p:sp>
        <p:nvSpPr>
          <p:cNvPr id="20" name="Freeform 20"/>
          <p:cNvSpPr/>
          <p:nvPr/>
        </p:nvSpPr>
        <p:spPr>
          <a:xfrm>
            <a:off x="-651470" y="-757964"/>
            <a:ext cx="3655283" cy="2173232"/>
          </a:xfrm>
          <a:custGeom>
            <a:avLst/>
            <a:gdLst/>
            <a:ahLst/>
            <a:cxnLst/>
            <a:rect l="l" t="t" r="r" b="b"/>
            <a:pathLst>
              <a:path w="3655283" h="2173232">
                <a:moveTo>
                  <a:pt x="0" y="0"/>
                </a:moveTo>
                <a:lnTo>
                  <a:pt x="3655283" y="0"/>
                </a:lnTo>
                <a:lnTo>
                  <a:pt x="3655283" y="2173232"/>
                </a:lnTo>
                <a:lnTo>
                  <a:pt x="0" y="217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21" name="Freeform 21"/>
          <p:cNvSpPr/>
          <p:nvPr/>
        </p:nvSpPr>
        <p:spPr>
          <a:xfrm>
            <a:off x="-1394806" y="659463"/>
            <a:ext cx="3484317" cy="2071585"/>
          </a:xfrm>
          <a:custGeom>
            <a:avLst/>
            <a:gdLst/>
            <a:ahLst/>
            <a:cxnLst/>
            <a:rect l="l" t="t" r="r" b="b"/>
            <a:pathLst>
              <a:path w="3484317" h="2071585">
                <a:moveTo>
                  <a:pt x="0" y="0"/>
                </a:moveTo>
                <a:lnTo>
                  <a:pt x="3484317" y="0"/>
                </a:lnTo>
                <a:lnTo>
                  <a:pt x="3484317" y="2071585"/>
                </a:lnTo>
                <a:lnTo>
                  <a:pt x="0" y="2071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22" name="Freeform 22"/>
          <p:cNvSpPr/>
          <p:nvPr/>
        </p:nvSpPr>
        <p:spPr>
          <a:xfrm>
            <a:off x="15113293" y="8973379"/>
            <a:ext cx="3484317" cy="2071585"/>
          </a:xfrm>
          <a:custGeom>
            <a:avLst/>
            <a:gdLst/>
            <a:ahLst/>
            <a:cxnLst/>
            <a:rect l="l" t="t" r="r" b="b"/>
            <a:pathLst>
              <a:path w="3484317" h="2071585">
                <a:moveTo>
                  <a:pt x="0" y="0"/>
                </a:moveTo>
                <a:lnTo>
                  <a:pt x="3484317" y="0"/>
                </a:lnTo>
                <a:lnTo>
                  <a:pt x="3484317" y="2071585"/>
                </a:lnTo>
                <a:lnTo>
                  <a:pt x="0" y="20715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23" name="Freeform 23"/>
          <p:cNvSpPr/>
          <p:nvPr/>
        </p:nvSpPr>
        <p:spPr>
          <a:xfrm>
            <a:off x="16027523" y="7552462"/>
            <a:ext cx="3655283" cy="2173232"/>
          </a:xfrm>
          <a:custGeom>
            <a:avLst/>
            <a:gdLst/>
            <a:ahLst/>
            <a:cxnLst/>
            <a:rect l="l" t="t" r="r" b="b"/>
            <a:pathLst>
              <a:path w="3655283" h="2173232">
                <a:moveTo>
                  <a:pt x="0" y="0"/>
                </a:moveTo>
                <a:lnTo>
                  <a:pt x="3655283" y="0"/>
                </a:lnTo>
                <a:lnTo>
                  <a:pt x="3655283" y="2173231"/>
                </a:lnTo>
                <a:lnTo>
                  <a:pt x="0" y="2173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439E476A-0167-177C-1AEB-27E76EFC2D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103" y="479593"/>
            <a:ext cx="2729677" cy="2729677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6B927A5-9534-0181-8D46-961AC0948E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276" y="1223680"/>
            <a:ext cx="2695823" cy="1100336"/>
          </a:xfrm>
          <a:prstGeom prst="rect">
            <a:avLst/>
          </a:prstGeom>
        </p:spPr>
      </p:pic>
      <p:grpSp>
        <p:nvGrpSpPr>
          <p:cNvPr id="5" name="Group 14"/>
          <p:cNvGrpSpPr/>
          <p:nvPr/>
        </p:nvGrpSpPr>
        <p:grpSpPr>
          <a:xfrm>
            <a:off x="3404681" y="3449686"/>
            <a:ext cx="3507247" cy="4102776"/>
            <a:chOff x="0" y="0"/>
            <a:chExt cx="1215584" cy="1421990"/>
          </a:xfrm>
        </p:grpSpPr>
        <p:sp>
          <p:nvSpPr>
            <p:cNvPr id="24" name="Freeform 15"/>
            <p:cNvSpPr/>
            <p:nvPr/>
          </p:nvSpPr>
          <p:spPr>
            <a:xfrm>
              <a:off x="0" y="0"/>
              <a:ext cx="1215584" cy="1421990"/>
            </a:xfrm>
            <a:custGeom>
              <a:avLst/>
              <a:gdLst/>
              <a:ahLst/>
              <a:cxnLst/>
              <a:rect l="l" t="t" r="r" b="b"/>
              <a:pathLst>
                <a:path w="1215584" h="1421990">
                  <a:moveTo>
                    <a:pt x="48563" y="0"/>
                  </a:moveTo>
                  <a:lnTo>
                    <a:pt x="1167021" y="0"/>
                  </a:lnTo>
                  <a:cubicBezTo>
                    <a:pt x="1193842" y="0"/>
                    <a:pt x="1215584" y="21742"/>
                    <a:pt x="1215584" y="48563"/>
                  </a:cubicBezTo>
                  <a:lnTo>
                    <a:pt x="1215584" y="1373427"/>
                  </a:lnTo>
                  <a:cubicBezTo>
                    <a:pt x="1215584" y="1400248"/>
                    <a:pt x="1193842" y="1421990"/>
                    <a:pt x="1167021" y="1421990"/>
                  </a:cubicBezTo>
                  <a:lnTo>
                    <a:pt x="48563" y="1421990"/>
                  </a:lnTo>
                  <a:cubicBezTo>
                    <a:pt x="21742" y="1421990"/>
                    <a:pt x="0" y="1400248"/>
                    <a:pt x="0" y="1373427"/>
                  </a:cubicBezTo>
                  <a:lnTo>
                    <a:pt x="0" y="48563"/>
                  </a:lnTo>
                  <a:cubicBezTo>
                    <a:pt x="0" y="21742"/>
                    <a:pt x="21742" y="0"/>
                    <a:pt x="48563" y="0"/>
                  </a:cubicBezTo>
                  <a:close/>
                </a:path>
              </a:pathLst>
            </a:custGeom>
            <a:solidFill>
              <a:srgbClr val="F0F2FD"/>
            </a:solidFill>
            <a:ln w="28575">
              <a:solidFill>
                <a:srgbClr val="002060"/>
              </a:solidFill>
            </a:ln>
          </p:spPr>
          <p:txBody>
            <a:bodyPr/>
            <a:lstStyle/>
            <a:p>
              <a:endParaRPr lang="es-GT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25" name="TextBox 16"/>
            <p:cNvSpPr txBox="1"/>
            <p:nvPr/>
          </p:nvSpPr>
          <p:spPr>
            <a:xfrm>
              <a:off x="0" y="-38100"/>
              <a:ext cx="1215584" cy="1460090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</p:grpSp>
      <p:grpSp>
        <p:nvGrpSpPr>
          <p:cNvPr id="26" name="Group 17"/>
          <p:cNvGrpSpPr/>
          <p:nvPr/>
        </p:nvGrpSpPr>
        <p:grpSpPr>
          <a:xfrm>
            <a:off x="11071989" y="3441291"/>
            <a:ext cx="3507247" cy="4102776"/>
            <a:chOff x="0" y="0"/>
            <a:chExt cx="1215584" cy="1421990"/>
          </a:xfrm>
        </p:grpSpPr>
        <p:sp>
          <p:nvSpPr>
            <p:cNvPr id="27" name="Freeform 18"/>
            <p:cNvSpPr/>
            <p:nvPr/>
          </p:nvSpPr>
          <p:spPr>
            <a:xfrm>
              <a:off x="0" y="0"/>
              <a:ext cx="1215584" cy="1421990"/>
            </a:xfrm>
            <a:custGeom>
              <a:avLst/>
              <a:gdLst/>
              <a:ahLst/>
              <a:cxnLst/>
              <a:rect l="l" t="t" r="r" b="b"/>
              <a:pathLst>
                <a:path w="1215584" h="1421990">
                  <a:moveTo>
                    <a:pt x="48563" y="0"/>
                  </a:moveTo>
                  <a:lnTo>
                    <a:pt x="1167021" y="0"/>
                  </a:lnTo>
                  <a:cubicBezTo>
                    <a:pt x="1193842" y="0"/>
                    <a:pt x="1215584" y="21742"/>
                    <a:pt x="1215584" y="48563"/>
                  </a:cubicBezTo>
                  <a:lnTo>
                    <a:pt x="1215584" y="1373427"/>
                  </a:lnTo>
                  <a:cubicBezTo>
                    <a:pt x="1215584" y="1400248"/>
                    <a:pt x="1193842" y="1421990"/>
                    <a:pt x="1167021" y="1421990"/>
                  </a:cubicBezTo>
                  <a:lnTo>
                    <a:pt x="48563" y="1421990"/>
                  </a:lnTo>
                  <a:cubicBezTo>
                    <a:pt x="21742" y="1421990"/>
                    <a:pt x="0" y="1400248"/>
                    <a:pt x="0" y="1373427"/>
                  </a:cubicBezTo>
                  <a:lnTo>
                    <a:pt x="0" y="48563"/>
                  </a:lnTo>
                  <a:cubicBezTo>
                    <a:pt x="0" y="21742"/>
                    <a:pt x="21742" y="0"/>
                    <a:pt x="48563" y="0"/>
                  </a:cubicBezTo>
                  <a:close/>
                </a:path>
              </a:pathLst>
            </a:custGeom>
            <a:solidFill>
              <a:srgbClr val="F0F2FD"/>
            </a:solidFill>
            <a:ln w="28575">
              <a:solidFill>
                <a:srgbClr val="002060"/>
              </a:solidFill>
            </a:ln>
          </p:spPr>
          <p:txBody>
            <a:bodyPr/>
            <a:lstStyle/>
            <a:p>
              <a:endParaRPr lang="es-GT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28" name="TextBox 19"/>
            <p:cNvSpPr txBox="1"/>
            <p:nvPr/>
          </p:nvSpPr>
          <p:spPr>
            <a:xfrm>
              <a:off x="0" y="-38100"/>
              <a:ext cx="1215584" cy="1460090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</p:grpSp>
      <p:grpSp>
        <p:nvGrpSpPr>
          <p:cNvPr id="29" name="Group 20"/>
          <p:cNvGrpSpPr/>
          <p:nvPr/>
        </p:nvGrpSpPr>
        <p:grpSpPr>
          <a:xfrm>
            <a:off x="7239031" y="3449686"/>
            <a:ext cx="3507247" cy="4102776"/>
            <a:chOff x="0" y="0"/>
            <a:chExt cx="1215584" cy="1421990"/>
          </a:xfrm>
        </p:grpSpPr>
        <p:sp>
          <p:nvSpPr>
            <p:cNvPr id="30" name="Freeform 21"/>
            <p:cNvSpPr/>
            <p:nvPr/>
          </p:nvSpPr>
          <p:spPr>
            <a:xfrm>
              <a:off x="0" y="0"/>
              <a:ext cx="1215584" cy="1421990"/>
            </a:xfrm>
            <a:custGeom>
              <a:avLst/>
              <a:gdLst/>
              <a:ahLst/>
              <a:cxnLst/>
              <a:rect l="l" t="t" r="r" b="b"/>
              <a:pathLst>
                <a:path w="1215584" h="1421990">
                  <a:moveTo>
                    <a:pt x="48563" y="0"/>
                  </a:moveTo>
                  <a:lnTo>
                    <a:pt x="1167021" y="0"/>
                  </a:lnTo>
                  <a:cubicBezTo>
                    <a:pt x="1193842" y="0"/>
                    <a:pt x="1215584" y="21742"/>
                    <a:pt x="1215584" y="48563"/>
                  </a:cubicBezTo>
                  <a:lnTo>
                    <a:pt x="1215584" y="1373427"/>
                  </a:lnTo>
                  <a:cubicBezTo>
                    <a:pt x="1215584" y="1400248"/>
                    <a:pt x="1193842" y="1421990"/>
                    <a:pt x="1167021" y="1421990"/>
                  </a:cubicBezTo>
                  <a:lnTo>
                    <a:pt x="48563" y="1421990"/>
                  </a:lnTo>
                  <a:cubicBezTo>
                    <a:pt x="21742" y="1421990"/>
                    <a:pt x="0" y="1400248"/>
                    <a:pt x="0" y="1373427"/>
                  </a:cubicBezTo>
                  <a:lnTo>
                    <a:pt x="0" y="48563"/>
                  </a:lnTo>
                  <a:cubicBezTo>
                    <a:pt x="0" y="21742"/>
                    <a:pt x="21742" y="0"/>
                    <a:pt x="48563" y="0"/>
                  </a:cubicBezTo>
                  <a:close/>
                </a:path>
              </a:pathLst>
            </a:custGeom>
            <a:solidFill>
              <a:srgbClr val="F0F2FD"/>
            </a:solidFill>
            <a:ln w="28575">
              <a:solidFill>
                <a:srgbClr val="002060"/>
              </a:solidFill>
            </a:ln>
          </p:spPr>
          <p:txBody>
            <a:bodyPr/>
            <a:lstStyle/>
            <a:p>
              <a:endParaRPr lang="es-GT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32" name="TextBox 22"/>
            <p:cNvSpPr txBox="1"/>
            <p:nvPr/>
          </p:nvSpPr>
          <p:spPr>
            <a:xfrm>
              <a:off x="0" y="-38100"/>
              <a:ext cx="1215584" cy="1460090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</p:grpSp>
      <p:grpSp>
        <p:nvGrpSpPr>
          <p:cNvPr id="33" name="Group 23"/>
          <p:cNvGrpSpPr/>
          <p:nvPr/>
        </p:nvGrpSpPr>
        <p:grpSpPr>
          <a:xfrm>
            <a:off x="4141562" y="3165888"/>
            <a:ext cx="2033483" cy="2033483"/>
            <a:chOff x="0" y="0"/>
            <a:chExt cx="812800" cy="812800"/>
          </a:xfrm>
        </p:grpSpPr>
        <p:sp>
          <p:nvSpPr>
            <p:cNvPr id="3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B46B6">
                    <a:alpha val="100000"/>
                  </a:srgbClr>
                </a:gs>
                <a:gs pos="100000">
                  <a:srgbClr val="5C69F5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s-GT"/>
            </a:p>
          </p:txBody>
        </p:sp>
        <p:sp>
          <p:nvSpPr>
            <p:cNvPr id="36" name="TextBox 2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2000" b="1" spc="91" dirty="0">
                  <a:solidFill>
                    <a:schemeClr val="bg1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CONAPEX</a:t>
              </a:r>
            </a:p>
            <a:p>
              <a:pPr algn="ctr"/>
              <a:r>
                <a:rPr lang="en-US" sz="2000" b="1" spc="91" dirty="0">
                  <a:solidFill>
                    <a:schemeClr val="bg1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03-2025</a:t>
              </a:r>
              <a:endParaRPr lang="en-US" sz="1343" b="1" spc="91" dirty="0">
                <a:solidFill>
                  <a:schemeClr val="bg1"/>
                </a:solidFill>
                <a:latin typeface="Codec Pro Bold"/>
                <a:ea typeface="Codec Pro Bold"/>
                <a:cs typeface="Codec Pro Bold"/>
                <a:sym typeface="Codec Pro Bold"/>
              </a:endParaRPr>
            </a:p>
          </p:txBody>
        </p:sp>
      </p:grpSp>
      <p:grpSp>
        <p:nvGrpSpPr>
          <p:cNvPr id="37" name="Group 26"/>
          <p:cNvGrpSpPr/>
          <p:nvPr/>
        </p:nvGrpSpPr>
        <p:grpSpPr>
          <a:xfrm>
            <a:off x="7975913" y="3165888"/>
            <a:ext cx="2033483" cy="2033483"/>
            <a:chOff x="0" y="0"/>
            <a:chExt cx="812800" cy="812800"/>
          </a:xfrm>
        </p:grpSpPr>
        <p:sp>
          <p:nvSpPr>
            <p:cNvPr id="38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B46B6">
                    <a:alpha val="100000"/>
                  </a:srgbClr>
                </a:gs>
                <a:gs pos="100000">
                  <a:srgbClr val="5C69F5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s-GT"/>
            </a:p>
          </p:txBody>
        </p:sp>
        <p:sp>
          <p:nvSpPr>
            <p:cNvPr id="39" name="TextBox 2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2000" b="1" spc="91" dirty="0">
                  <a:solidFill>
                    <a:schemeClr val="bg1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CONAPEX </a:t>
              </a:r>
            </a:p>
            <a:p>
              <a:pPr algn="ctr"/>
              <a:r>
                <a:rPr lang="en-US" sz="2000" b="1" spc="91" dirty="0">
                  <a:solidFill>
                    <a:schemeClr val="bg1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04-2025</a:t>
              </a:r>
            </a:p>
          </p:txBody>
        </p:sp>
      </p:grpSp>
      <p:grpSp>
        <p:nvGrpSpPr>
          <p:cNvPr id="40" name="Group 29"/>
          <p:cNvGrpSpPr/>
          <p:nvPr/>
        </p:nvGrpSpPr>
        <p:grpSpPr>
          <a:xfrm>
            <a:off x="11812051" y="3165888"/>
            <a:ext cx="2033483" cy="2033483"/>
            <a:chOff x="0" y="0"/>
            <a:chExt cx="812800" cy="812800"/>
          </a:xfrm>
        </p:grpSpPr>
        <p:sp>
          <p:nvSpPr>
            <p:cNvPr id="41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B46B6">
                    <a:alpha val="100000"/>
                  </a:srgbClr>
                </a:gs>
                <a:gs pos="100000">
                  <a:srgbClr val="5C69F5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s-GT"/>
            </a:p>
          </p:txBody>
        </p:sp>
        <p:sp>
          <p:nvSpPr>
            <p:cNvPr id="42" name="TextBox 3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2000" b="1" spc="91" dirty="0">
                  <a:solidFill>
                    <a:schemeClr val="bg1"/>
                  </a:solidFill>
                  <a:latin typeface="Codec Pro"/>
                  <a:ea typeface="Codec Pro"/>
                  <a:cs typeface="Codec Pro"/>
                  <a:sym typeface="Codec Pro"/>
                </a:rPr>
                <a:t>CONAPEX </a:t>
              </a:r>
            </a:p>
            <a:p>
              <a:pPr algn="ctr"/>
              <a:r>
                <a:rPr lang="en-US" sz="2000" b="1" spc="91" dirty="0">
                  <a:solidFill>
                    <a:schemeClr val="bg1"/>
                  </a:solidFill>
                  <a:latin typeface="Codec Pro"/>
                  <a:ea typeface="Codec Pro"/>
                  <a:cs typeface="Codec Pro"/>
                  <a:sym typeface="Codec Pro"/>
                </a:rPr>
                <a:t>05-2025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255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5C69F5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D2CFA064-876B-3502-6702-60D0367B40D7}"/>
              </a:ext>
            </a:extLst>
          </p:cNvPr>
          <p:cNvGrpSpPr/>
          <p:nvPr/>
        </p:nvGrpSpPr>
        <p:grpSpPr>
          <a:xfrm>
            <a:off x="807825" y="1028700"/>
            <a:ext cx="16672349" cy="8229600"/>
            <a:chOff x="0" y="0"/>
            <a:chExt cx="4391071" cy="2167467"/>
          </a:xfrm>
          <a:solidFill>
            <a:schemeClr val="bg1"/>
          </a:solidFill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93EC44E-6E41-2761-5709-F63CB5B2E6E5}"/>
                </a:ext>
              </a:extLst>
            </p:cNvPr>
            <p:cNvSpPr/>
            <p:nvPr/>
          </p:nvSpPr>
          <p:spPr>
            <a:xfrm>
              <a:off x="0" y="0"/>
              <a:ext cx="4391072" cy="2167467"/>
            </a:xfrm>
            <a:custGeom>
              <a:avLst/>
              <a:gdLst/>
              <a:ahLst/>
              <a:cxnLst/>
              <a:rect l="l" t="t" r="r" b="b"/>
              <a:pathLst>
                <a:path w="4391072" h="2167467">
                  <a:moveTo>
                    <a:pt x="14859" y="0"/>
                  </a:moveTo>
                  <a:lnTo>
                    <a:pt x="4376212" y="0"/>
                  </a:lnTo>
                  <a:cubicBezTo>
                    <a:pt x="4380153" y="0"/>
                    <a:pt x="4383933" y="1566"/>
                    <a:pt x="4386719" y="4352"/>
                  </a:cubicBezTo>
                  <a:cubicBezTo>
                    <a:pt x="4389506" y="7139"/>
                    <a:pt x="4391072" y="10918"/>
                    <a:pt x="4391072" y="14859"/>
                  </a:cubicBezTo>
                  <a:lnTo>
                    <a:pt x="4391072" y="2152607"/>
                  </a:lnTo>
                  <a:cubicBezTo>
                    <a:pt x="4391072" y="2160814"/>
                    <a:pt x="4384419" y="2167467"/>
                    <a:pt x="4376212" y="2167467"/>
                  </a:cubicBezTo>
                  <a:lnTo>
                    <a:pt x="14859" y="2167467"/>
                  </a:lnTo>
                  <a:cubicBezTo>
                    <a:pt x="10918" y="2167467"/>
                    <a:pt x="7139" y="2165901"/>
                    <a:pt x="4352" y="2163114"/>
                  </a:cubicBezTo>
                  <a:cubicBezTo>
                    <a:pt x="1566" y="2160328"/>
                    <a:pt x="0" y="2156548"/>
                    <a:pt x="0" y="2152607"/>
                  </a:cubicBezTo>
                  <a:lnTo>
                    <a:pt x="0" y="14859"/>
                  </a:lnTo>
                  <a:cubicBezTo>
                    <a:pt x="0" y="10918"/>
                    <a:pt x="1566" y="7139"/>
                    <a:pt x="4352" y="4352"/>
                  </a:cubicBezTo>
                  <a:cubicBezTo>
                    <a:pt x="7139" y="1566"/>
                    <a:pt x="10918" y="0"/>
                    <a:pt x="1485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GT"/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4E61A5CC-2C4A-A77A-D5D4-89F2DBEA9751}"/>
                </a:ext>
              </a:extLst>
            </p:cNvPr>
            <p:cNvSpPr txBox="1"/>
            <p:nvPr/>
          </p:nvSpPr>
          <p:spPr>
            <a:xfrm>
              <a:off x="0" y="-38100"/>
              <a:ext cx="4391071" cy="220556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Freeform 3"/>
          <p:cNvSpPr/>
          <p:nvPr/>
        </p:nvSpPr>
        <p:spPr>
          <a:xfrm>
            <a:off x="-1103384" y="-1675084"/>
            <a:ext cx="6000534" cy="3567590"/>
          </a:xfrm>
          <a:custGeom>
            <a:avLst/>
            <a:gdLst/>
            <a:ahLst/>
            <a:cxnLst/>
            <a:rect l="l" t="t" r="r" b="b"/>
            <a:pathLst>
              <a:path w="6000534" h="3567590">
                <a:moveTo>
                  <a:pt x="0" y="0"/>
                </a:moveTo>
                <a:lnTo>
                  <a:pt x="6000534" y="0"/>
                </a:lnTo>
                <a:lnTo>
                  <a:pt x="6000534" y="3567591"/>
                </a:lnTo>
                <a:lnTo>
                  <a:pt x="0" y="35675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4" name="Freeform 4"/>
          <p:cNvSpPr/>
          <p:nvPr/>
        </p:nvSpPr>
        <p:spPr>
          <a:xfrm rot="-10800000">
            <a:off x="12542441" y="8591206"/>
            <a:ext cx="6000534" cy="3567590"/>
          </a:xfrm>
          <a:custGeom>
            <a:avLst/>
            <a:gdLst/>
            <a:ahLst/>
            <a:cxnLst/>
            <a:rect l="l" t="t" r="r" b="b"/>
            <a:pathLst>
              <a:path w="6000534" h="3567590">
                <a:moveTo>
                  <a:pt x="0" y="0"/>
                </a:moveTo>
                <a:lnTo>
                  <a:pt x="6000534" y="0"/>
                </a:lnTo>
                <a:lnTo>
                  <a:pt x="6000534" y="3567590"/>
                </a:lnTo>
                <a:lnTo>
                  <a:pt x="0" y="3567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5" name="Freeform 5"/>
          <p:cNvSpPr/>
          <p:nvPr/>
        </p:nvSpPr>
        <p:spPr>
          <a:xfrm>
            <a:off x="-2741048" y="537816"/>
            <a:ext cx="6000534" cy="3567590"/>
          </a:xfrm>
          <a:custGeom>
            <a:avLst/>
            <a:gdLst/>
            <a:ahLst/>
            <a:cxnLst/>
            <a:rect l="l" t="t" r="r" b="b"/>
            <a:pathLst>
              <a:path w="6000534" h="3567590">
                <a:moveTo>
                  <a:pt x="0" y="0"/>
                </a:moveTo>
                <a:lnTo>
                  <a:pt x="6000534" y="0"/>
                </a:lnTo>
                <a:lnTo>
                  <a:pt x="6000534" y="3567590"/>
                </a:lnTo>
                <a:lnTo>
                  <a:pt x="0" y="3567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6" name="Freeform 6"/>
          <p:cNvSpPr/>
          <p:nvPr/>
        </p:nvSpPr>
        <p:spPr>
          <a:xfrm rot="-10800000">
            <a:off x="14180105" y="6181594"/>
            <a:ext cx="6000534" cy="3567590"/>
          </a:xfrm>
          <a:custGeom>
            <a:avLst/>
            <a:gdLst/>
            <a:ahLst/>
            <a:cxnLst/>
            <a:rect l="l" t="t" r="r" b="b"/>
            <a:pathLst>
              <a:path w="6000534" h="3567590">
                <a:moveTo>
                  <a:pt x="0" y="0"/>
                </a:moveTo>
                <a:lnTo>
                  <a:pt x="6000534" y="0"/>
                </a:lnTo>
                <a:lnTo>
                  <a:pt x="6000534" y="3567590"/>
                </a:lnTo>
                <a:lnTo>
                  <a:pt x="0" y="3567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7" name="Freeform 7"/>
          <p:cNvSpPr/>
          <p:nvPr/>
        </p:nvSpPr>
        <p:spPr>
          <a:xfrm>
            <a:off x="-2904533" y="-494599"/>
            <a:ext cx="5081972" cy="3021463"/>
          </a:xfrm>
          <a:custGeom>
            <a:avLst/>
            <a:gdLst/>
            <a:ahLst/>
            <a:cxnLst/>
            <a:rect l="l" t="t" r="r" b="b"/>
            <a:pathLst>
              <a:path w="5081972" h="3021463">
                <a:moveTo>
                  <a:pt x="0" y="0"/>
                </a:moveTo>
                <a:lnTo>
                  <a:pt x="5081972" y="0"/>
                </a:lnTo>
                <a:lnTo>
                  <a:pt x="5081972" y="3021464"/>
                </a:lnTo>
                <a:lnTo>
                  <a:pt x="0" y="3021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8" name="Freeform 8"/>
          <p:cNvSpPr/>
          <p:nvPr/>
        </p:nvSpPr>
        <p:spPr>
          <a:xfrm>
            <a:off x="-3275713" y="4625635"/>
            <a:ext cx="5081972" cy="3021463"/>
          </a:xfrm>
          <a:custGeom>
            <a:avLst/>
            <a:gdLst/>
            <a:ahLst/>
            <a:cxnLst/>
            <a:rect l="l" t="t" r="r" b="b"/>
            <a:pathLst>
              <a:path w="5081972" h="3021463">
                <a:moveTo>
                  <a:pt x="0" y="0"/>
                </a:moveTo>
                <a:lnTo>
                  <a:pt x="5081972" y="0"/>
                </a:lnTo>
                <a:lnTo>
                  <a:pt x="5081972" y="3021463"/>
                </a:lnTo>
                <a:lnTo>
                  <a:pt x="0" y="3021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9" name="Freeform 9"/>
          <p:cNvSpPr/>
          <p:nvPr/>
        </p:nvSpPr>
        <p:spPr>
          <a:xfrm rot="-10800000">
            <a:off x="14960748" y="7760135"/>
            <a:ext cx="5081972" cy="3021463"/>
          </a:xfrm>
          <a:custGeom>
            <a:avLst/>
            <a:gdLst/>
            <a:ahLst/>
            <a:cxnLst/>
            <a:rect l="l" t="t" r="r" b="b"/>
            <a:pathLst>
              <a:path w="5081972" h="3021463">
                <a:moveTo>
                  <a:pt x="0" y="0"/>
                </a:moveTo>
                <a:lnTo>
                  <a:pt x="5081972" y="0"/>
                </a:lnTo>
                <a:lnTo>
                  <a:pt x="5081972" y="3021464"/>
                </a:lnTo>
                <a:lnTo>
                  <a:pt x="0" y="3021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10" name="Freeform 10"/>
          <p:cNvSpPr/>
          <p:nvPr/>
        </p:nvSpPr>
        <p:spPr>
          <a:xfrm rot="-10800000">
            <a:off x="16481741" y="2654155"/>
            <a:ext cx="5081972" cy="3021463"/>
          </a:xfrm>
          <a:custGeom>
            <a:avLst/>
            <a:gdLst/>
            <a:ahLst/>
            <a:cxnLst/>
            <a:rect l="l" t="t" r="r" b="b"/>
            <a:pathLst>
              <a:path w="5081972" h="3021463">
                <a:moveTo>
                  <a:pt x="0" y="0"/>
                </a:moveTo>
                <a:lnTo>
                  <a:pt x="5081972" y="0"/>
                </a:lnTo>
                <a:lnTo>
                  <a:pt x="5081972" y="3021464"/>
                </a:lnTo>
                <a:lnTo>
                  <a:pt x="0" y="3021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grpSp>
        <p:nvGrpSpPr>
          <p:cNvPr id="11" name="Group 11"/>
          <p:cNvGrpSpPr/>
          <p:nvPr/>
        </p:nvGrpSpPr>
        <p:grpSpPr>
          <a:xfrm>
            <a:off x="5590978" y="7032332"/>
            <a:ext cx="7165621" cy="1435219"/>
            <a:chOff x="0" y="0"/>
            <a:chExt cx="1345692" cy="2695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45692" cy="269532"/>
            </a:xfrm>
            <a:custGeom>
              <a:avLst/>
              <a:gdLst/>
              <a:ahLst/>
              <a:cxnLst/>
              <a:rect l="l" t="t" r="r" b="b"/>
              <a:pathLst>
                <a:path w="1345692" h="269532">
                  <a:moveTo>
                    <a:pt x="108043" y="0"/>
                  </a:moveTo>
                  <a:lnTo>
                    <a:pt x="1237649" y="0"/>
                  </a:lnTo>
                  <a:cubicBezTo>
                    <a:pt x="1266304" y="0"/>
                    <a:pt x="1293785" y="11383"/>
                    <a:pt x="1314047" y="31645"/>
                  </a:cubicBezTo>
                  <a:cubicBezTo>
                    <a:pt x="1334309" y="51907"/>
                    <a:pt x="1345692" y="79388"/>
                    <a:pt x="1345692" y="108043"/>
                  </a:cubicBezTo>
                  <a:lnTo>
                    <a:pt x="1345692" y="161489"/>
                  </a:lnTo>
                  <a:cubicBezTo>
                    <a:pt x="1345692" y="190144"/>
                    <a:pt x="1334309" y="217625"/>
                    <a:pt x="1314047" y="237887"/>
                  </a:cubicBezTo>
                  <a:cubicBezTo>
                    <a:pt x="1293785" y="258149"/>
                    <a:pt x="1266304" y="269532"/>
                    <a:pt x="1237649" y="269532"/>
                  </a:cubicBezTo>
                  <a:lnTo>
                    <a:pt x="108043" y="269532"/>
                  </a:lnTo>
                  <a:cubicBezTo>
                    <a:pt x="79388" y="269532"/>
                    <a:pt x="51907" y="258149"/>
                    <a:pt x="31645" y="237887"/>
                  </a:cubicBezTo>
                  <a:cubicBezTo>
                    <a:pt x="11383" y="217625"/>
                    <a:pt x="0" y="190144"/>
                    <a:pt x="0" y="161489"/>
                  </a:cubicBezTo>
                  <a:lnTo>
                    <a:pt x="0" y="108043"/>
                  </a:lnTo>
                  <a:cubicBezTo>
                    <a:pt x="0" y="79388"/>
                    <a:pt x="11383" y="51907"/>
                    <a:pt x="31645" y="31645"/>
                  </a:cubicBezTo>
                  <a:cubicBezTo>
                    <a:pt x="51907" y="11383"/>
                    <a:pt x="79388" y="0"/>
                    <a:pt x="108043" y="0"/>
                  </a:cubicBezTo>
                  <a:close/>
                </a:path>
              </a:pathLst>
            </a:custGeom>
            <a:solidFill>
              <a:srgbClr val="5666F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G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345692" cy="279057"/>
            </a:xfrm>
            <a:prstGeom prst="rect">
              <a:avLst/>
            </a:prstGeom>
          </p:spPr>
          <p:txBody>
            <a:bodyPr lIns="31918" tIns="31918" rIns="31918" bIns="31918" rtlCol="0" anchor="ctr"/>
            <a:lstStyle/>
            <a:p>
              <a:pPr algn="ctr">
                <a:lnSpc>
                  <a:spcPts val="1381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517383" y="3742308"/>
            <a:ext cx="9253234" cy="1384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4"/>
              </a:lnSpc>
            </a:pPr>
            <a:r>
              <a:rPr lang="en-US" sz="11206" b="1" dirty="0">
                <a:solidFill>
                  <a:srgbClr val="00206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GRACIAS</a:t>
            </a:r>
            <a:r>
              <a:rPr lang="en-US" sz="11206" b="1" dirty="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21477" y="7235129"/>
            <a:ext cx="5245047" cy="107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0"/>
              </a:lnSpc>
            </a:pPr>
            <a:r>
              <a:rPr lang="en-US" sz="2787" b="1" spc="78">
                <a:solidFill>
                  <a:srgbClr val="E4E5EC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VICEMINISTERIO DE INTEGRACIÓN Y COMERCIO EXTERIOR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2EFD3C7-56E6-CFFA-408C-A3D5910109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103" y="479593"/>
            <a:ext cx="2729677" cy="272967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AAF5B2-55BB-40D0-8385-19E65CC6B6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276" y="1223680"/>
            <a:ext cx="2695823" cy="11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4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8809</TotalTime>
  <Words>55</Words>
  <Application>Microsoft Office PowerPoint</Application>
  <PresentationFormat>Personalizado</PresentationFormat>
  <Paragraphs>45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Codec Pro Bold</vt:lpstr>
      <vt:lpstr>Codec Pro Ultra-Bold</vt:lpstr>
      <vt:lpstr>Calibri</vt:lpstr>
      <vt:lpstr>Codec Pro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Proyecto de Negocios Moderno Azul</dc:title>
  <dc:creator>Ligia María Hernández Campos</dc:creator>
  <cp:lastModifiedBy>Ligia María Hernández Campos</cp:lastModifiedBy>
  <cp:revision>6</cp:revision>
  <dcterms:created xsi:type="dcterms:W3CDTF">2006-08-16T00:00:00Z</dcterms:created>
  <dcterms:modified xsi:type="dcterms:W3CDTF">2025-07-14T20:57:14Z</dcterms:modified>
  <dc:identifier>DAGsgm7Lsz0</dc:identifier>
</cp:coreProperties>
</file>